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38" d="100"/>
          <a:sy n="138" d="100"/>
        </p:scale>
        <p:origin x="17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4EE5E-F1A6-1775-456E-EBB9F7AC8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35B208-503D-6A58-6C07-8DEEDE64C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63FCE3-3FA0-50F5-F3B3-F51397597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A44540-75A6-5A0D-F50C-8E16D5373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32683D-DF97-6739-1C0D-D5982956C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9176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5BDA2-CFEA-5454-B200-658E51189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B75120-F05D-9E92-5061-F07B7674C9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573706-4B0D-E843-8395-5F27E0980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8CB7E-348A-22F3-4B9B-447C55B7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6A2F24-9F09-011E-E779-2819F7EB9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5816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E02CE6-ED0B-CEF2-9B9B-A74D3D4FE3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2C2DD1-7B1E-A799-EB35-2EF06606A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9F3CD2-FE75-5F65-3A42-4F4E49566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F7338D-EE41-9489-B735-7E81546C5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3C0A89-E5DD-66BF-FF68-53DD05B20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9818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C9D922-E410-0F8F-ABFE-19A23E80F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A85319-3AE3-EDD3-DC15-CE30A67F1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181056-2347-6DE7-08A1-3B881280A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78ECEB-2C92-3915-13D6-76993D842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048717-7998-209E-C086-E5E07E3D6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661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DED6B-910A-1A2D-6FC5-9BB30B2F3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7AEF64-E036-8CBB-6AB6-36454261B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1A941A-BC97-AB93-6858-754E55047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158F62-481A-9D9E-AE62-2BD4452D2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28FEC1-AB32-356C-DC92-8F278DB7B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8656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9A7E0F-F334-81CB-7722-670B45F00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786D0D-F891-84DB-CE7C-79DE06DE34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C8A6F3-632D-AB8F-3F90-84EC8762E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523C93-0D93-5B07-C477-5D5527AAC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733773-1642-07C6-7E42-F19DD6311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C77076-DAA0-1F1B-E4BD-D9C774C21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86830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568E25-6F0E-6DB2-9622-03BE9056E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204EF6-5FAE-FE07-25C8-DDE02D33D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4A8D18-A2AF-94CF-3E70-457A57E0C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9504C5-EA50-60E2-75D3-672AD7A3DF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447738-3842-350A-B0EF-ADD1E6261D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2BB7A67-3CA3-4B8E-599A-C02DEFB1A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DB87D3-1F2A-B58A-D829-8E33D821B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1485D06-7643-8FA7-838A-581D93B75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95033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C0BB9D-B187-E908-42F5-DE3AD7319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64D67C-BBC7-B746-DD27-93BA7571D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E390978-8E97-050A-9428-4653C5E59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96FF11-5F4F-0271-EA83-F634363D5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2298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26CDE67-8412-0DBD-1ACC-52F95479A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9562B6C-5CAB-91BC-9279-83D8BEEAC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47CFC0-C04B-177A-451D-DA8888156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6316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6B2BC7-4FE5-B597-D078-76B1217A2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321BD8-F62C-EA08-AE3D-C05883125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8AA0E2-2575-3890-F9CF-946730B93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09505F-88BC-4E07-A747-B3BE65F2A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C64155-51AE-F0A4-669B-CEB84624B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62878A-1103-DE5B-58D4-F47F588D9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898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D6EEF8-9138-E7CD-CE66-105CCFD7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91C5625-AAD0-3AB5-11C4-C0AEF73F77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567C0E-79A7-3894-0F52-96B8AADD5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733905-58A3-BBE6-0359-DB6FEA7AB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CF152A-1891-F752-1FC3-AC3DBB0DB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953C50-13B5-0323-BB7E-19647ED86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38495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4E5983-9542-510B-526B-EBBB2339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5082F4-19CD-8F06-8E0E-8ED179876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5C248E-FC79-5896-9102-BE75E69530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D2DDEA-D396-5B4E-911C-F89B282178AF}" type="datetimeFigureOut">
              <a:rPr kumimoji="1" lang="ko-KR" altLang="en-US" smtClean="0"/>
              <a:t>2024. 3. 5.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39BBFD-450D-AB78-C533-C1AE8D86E9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01893E-2094-7035-8E40-2E17B2D0D6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432C94-018B-314F-B775-C730CC1DA44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19081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latform.openai.com/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C56B1B-35C6-CA49-E835-258F8D9CE6D3}"/>
              </a:ext>
            </a:extLst>
          </p:cNvPr>
          <p:cNvSpPr txBox="1"/>
          <p:nvPr/>
        </p:nvSpPr>
        <p:spPr>
          <a:xfrm>
            <a:off x="239796" y="172441"/>
            <a:ext cx="93567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" altLang="ko-KR" dirty="0">
                <a:hlinkClick r:id="rId2"/>
              </a:rPr>
              <a:t>https://platform.openai.com/</a:t>
            </a:r>
            <a:r>
              <a:rPr kumimoji="1" lang="en" altLang="ko-KR" dirty="0"/>
              <a:t> </a:t>
            </a:r>
            <a:r>
              <a:rPr kumimoji="1" lang="ko-KR" altLang="en-US" dirty="0"/>
              <a:t>에 진입</a:t>
            </a:r>
            <a:endParaRPr kumimoji="1" lang="en" altLang="ko-KR" dirty="0"/>
          </a:p>
          <a:p>
            <a:endParaRPr kumimoji="1" lang="en-US" altLang="ko-KR" dirty="0"/>
          </a:p>
          <a:p>
            <a:pPr marL="342900" indent="-342900">
              <a:buAutoNum type="arabicPeriod" startAt="2"/>
            </a:pPr>
            <a:r>
              <a:rPr kumimoji="1" lang="ko-KR" altLang="en-US" dirty="0"/>
              <a:t>로그인 또는 </a:t>
            </a:r>
            <a:r>
              <a:rPr kumimoji="1" lang="en-US" altLang="ko-KR" dirty="0"/>
              <a:t>Sign up </a:t>
            </a:r>
            <a:r>
              <a:rPr kumimoji="1" lang="ko-KR" altLang="en-US" dirty="0"/>
              <a:t>진행</a:t>
            </a:r>
            <a:endParaRPr kumimoji="1" lang="en-US" altLang="ko-KR" dirty="0"/>
          </a:p>
        </p:txBody>
      </p:sp>
      <p:pic>
        <p:nvPicPr>
          <p:cNvPr id="6" name="그림 5" descr="소프트웨어, 텍스트, 멀티미디어 소프트웨어, 스크린샷이(가) 표시된 사진&#10;&#10;자동 생성된 설명">
            <a:extLst>
              <a:ext uri="{FF2B5EF4-FFF2-40B4-BE49-F238E27FC236}">
                <a16:creationId xmlns:a16="http://schemas.microsoft.com/office/drawing/2014/main" id="{E2A58BC1-850D-21E3-FD02-AEB75FA47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796" y="1258345"/>
            <a:ext cx="9770056" cy="509383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04E3B03-8E1A-81CD-04C0-3C905A0D25A7}"/>
              </a:ext>
            </a:extLst>
          </p:cNvPr>
          <p:cNvSpPr/>
          <p:nvPr/>
        </p:nvSpPr>
        <p:spPr>
          <a:xfrm>
            <a:off x="9070109" y="1258345"/>
            <a:ext cx="1086043" cy="3118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358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58ABF4-650C-72AD-A997-28C0C787750F}"/>
              </a:ext>
            </a:extLst>
          </p:cNvPr>
          <p:cNvSpPr txBox="1"/>
          <p:nvPr/>
        </p:nvSpPr>
        <p:spPr>
          <a:xfrm>
            <a:off x="239796" y="172441"/>
            <a:ext cx="935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Playground </a:t>
            </a:r>
            <a:r>
              <a:rPr kumimoji="1" lang="ko-KR" altLang="en-US" dirty="0"/>
              <a:t>에 </a:t>
            </a:r>
            <a:r>
              <a:rPr kumimoji="1" lang="en-US" altLang="ko-KR" dirty="0"/>
              <a:t>gpt4</a:t>
            </a:r>
            <a:r>
              <a:rPr kumimoji="1" lang="ko-KR" altLang="en-US" dirty="0"/>
              <a:t> 가 생겼습니다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pic>
        <p:nvPicPr>
          <p:cNvPr id="11" name="내용 개체 틀 10" descr="소프트웨어, 멀티미디어 소프트웨어, 그래픽 소프트웨어, 텍스트이(가) 표시된 사진&#10;&#10;자동 생성된 설명">
            <a:extLst>
              <a:ext uri="{FF2B5EF4-FFF2-40B4-BE49-F238E27FC236}">
                <a16:creationId xmlns:a16="http://schemas.microsoft.com/office/drawing/2014/main" id="{7BD452A1-442B-49E0-06D2-DA2C01DF83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060" y="744971"/>
            <a:ext cx="9126257" cy="4351338"/>
          </a:xfrm>
        </p:spPr>
      </p:pic>
    </p:spTree>
    <p:extLst>
      <p:ext uri="{BB962C8B-B14F-4D97-AF65-F5344CB8AC3E}">
        <p14:creationId xmlns:p14="http://schemas.microsoft.com/office/powerpoint/2010/main" val="2845245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C98B00C9-E9B5-A526-6619-2914D8F14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88" y="772682"/>
            <a:ext cx="5856784" cy="46749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AFAD24-79CF-5019-6887-8F83A3D6B2F5}"/>
              </a:ext>
            </a:extLst>
          </p:cNvPr>
          <p:cNvSpPr txBox="1"/>
          <p:nvPr/>
        </p:nvSpPr>
        <p:spPr>
          <a:xfrm>
            <a:off x="239796" y="172441"/>
            <a:ext cx="935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최초 가입을 하면 </a:t>
            </a:r>
            <a:r>
              <a:rPr kumimoji="1" lang="en-US" altLang="ko-KR" dirty="0"/>
              <a:t>5$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크레딧을</a:t>
            </a:r>
            <a:r>
              <a:rPr kumimoji="1" lang="ko-KR" altLang="en-US" dirty="0"/>
              <a:t> 줍니다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2945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프트웨어, 멀티미디어 소프트웨어, 그래픽 소프트웨어, 스크린샷이(가) 표시된 사진&#10;&#10;자동 생성된 설명">
            <a:extLst>
              <a:ext uri="{FF2B5EF4-FFF2-40B4-BE49-F238E27FC236}">
                <a16:creationId xmlns:a16="http://schemas.microsoft.com/office/drawing/2014/main" id="{7D09F430-719B-7B03-2701-EB5539DD7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07" y="1101435"/>
            <a:ext cx="8779602" cy="4788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341AC4-AE5F-7669-11C2-4706EC56467F}"/>
              </a:ext>
            </a:extLst>
          </p:cNvPr>
          <p:cNvSpPr txBox="1"/>
          <p:nvPr/>
        </p:nvSpPr>
        <p:spPr>
          <a:xfrm>
            <a:off x="239796" y="172441"/>
            <a:ext cx="9356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5$</a:t>
            </a:r>
            <a:r>
              <a:rPr kumimoji="1" lang="ko-KR" altLang="en-US" dirty="0"/>
              <a:t>이상 사용하거나 </a:t>
            </a:r>
            <a:r>
              <a:rPr kumimoji="1" lang="ko-KR" altLang="en-US" dirty="0" err="1"/>
              <a:t>선결제</a:t>
            </a:r>
            <a:r>
              <a:rPr kumimoji="1" lang="en-US" altLang="ko-KR" dirty="0"/>
              <a:t>(5$</a:t>
            </a:r>
            <a:r>
              <a:rPr kumimoji="1" lang="ko-KR" altLang="en-US" dirty="0"/>
              <a:t> 이상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하지 않으면 </a:t>
            </a:r>
            <a:r>
              <a:rPr kumimoji="1" lang="en-US" altLang="ko-KR" dirty="0" err="1"/>
              <a:t>gpt</a:t>
            </a:r>
            <a:r>
              <a:rPr kumimoji="1" lang="en-US" altLang="ko-KR" dirty="0"/>
              <a:t> 3.5 </a:t>
            </a:r>
            <a:r>
              <a:rPr kumimoji="1" lang="ko-KR" altLang="en-US" dirty="0"/>
              <a:t>모델만 </a:t>
            </a:r>
            <a:r>
              <a:rPr kumimoji="1" lang="ko-KR" altLang="en-US" dirty="0" err="1"/>
              <a:t>사용가능합니다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아래 그림을 보면 </a:t>
            </a:r>
            <a:r>
              <a:rPr kumimoji="1" lang="en-US" altLang="ko-KR" dirty="0" err="1"/>
              <a:t>PlayGround</a:t>
            </a:r>
            <a:r>
              <a:rPr kumimoji="1" lang="en-US" altLang="ko-KR" dirty="0"/>
              <a:t> </a:t>
            </a:r>
            <a:r>
              <a:rPr kumimoji="1" lang="ko-KR" altLang="en-US" dirty="0"/>
              <a:t>에 </a:t>
            </a:r>
            <a:r>
              <a:rPr kumimoji="1" lang="en-US" altLang="ko-KR" dirty="0"/>
              <a:t>model </a:t>
            </a:r>
            <a:r>
              <a:rPr kumimoji="1" lang="ko-KR" altLang="en-US" dirty="0"/>
              <a:t>선택에 </a:t>
            </a:r>
            <a:r>
              <a:rPr kumimoji="1" lang="en-US" altLang="ko-KR" dirty="0"/>
              <a:t>4.0 </a:t>
            </a:r>
            <a:r>
              <a:rPr kumimoji="1" lang="ko-KR" altLang="en-US" dirty="0"/>
              <a:t>이 없는 것을 볼 수 있습니다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831F8C4-5169-A779-C311-B78F7B9D3EF4}"/>
              </a:ext>
            </a:extLst>
          </p:cNvPr>
          <p:cNvSpPr/>
          <p:nvPr/>
        </p:nvSpPr>
        <p:spPr>
          <a:xfrm>
            <a:off x="7850909" y="1171990"/>
            <a:ext cx="1819564" cy="17374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9065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소프트웨어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D7448F74-14C4-40F9-F59E-E6AC24A30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02" y="942109"/>
            <a:ext cx="7772400" cy="475984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682C18B-16F9-14BE-DCC7-2040214AD24D}"/>
              </a:ext>
            </a:extLst>
          </p:cNvPr>
          <p:cNvSpPr/>
          <p:nvPr/>
        </p:nvSpPr>
        <p:spPr>
          <a:xfrm>
            <a:off x="1819564" y="2382982"/>
            <a:ext cx="1191491" cy="5264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6CA5AF-0544-210E-8D83-AEFA8756E59F}"/>
              </a:ext>
            </a:extLst>
          </p:cNvPr>
          <p:cNvSpPr txBox="1"/>
          <p:nvPr/>
        </p:nvSpPr>
        <p:spPr>
          <a:xfrm>
            <a:off x="239796" y="172441"/>
            <a:ext cx="935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결제를 해서 </a:t>
            </a:r>
            <a:r>
              <a:rPr kumimoji="1" lang="en-US" altLang="ko-KR" dirty="0"/>
              <a:t>4.0</a:t>
            </a:r>
            <a:r>
              <a:rPr kumimoji="1" lang="ko-KR" altLang="en-US" dirty="0"/>
              <a:t> 모델을 사용해봅시다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Billing </a:t>
            </a:r>
            <a:r>
              <a:rPr kumimoji="1" lang="ko-KR" altLang="en-US" dirty="0"/>
              <a:t>에서 아래 버튼을 선택해줍니다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41460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멀티미디어 소프트웨어, 소프트웨어, 그래픽 소프트웨어, 편집이(가) 표시된 사진&#10;&#10;자동 생성된 설명">
            <a:extLst>
              <a:ext uri="{FF2B5EF4-FFF2-40B4-BE49-F238E27FC236}">
                <a16:creationId xmlns:a16="http://schemas.microsoft.com/office/drawing/2014/main" id="{67422D22-238D-C39E-3218-84CBA23455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190" y="624897"/>
            <a:ext cx="10140540" cy="5489575"/>
          </a:xfr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E31964B-EEB0-A975-E2AA-3EE55E6CC3DE}"/>
              </a:ext>
            </a:extLst>
          </p:cNvPr>
          <p:cNvSpPr/>
          <p:nvPr/>
        </p:nvSpPr>
        <p:spPr>
          <a:xfrm>
            <a:off x="4174837" y="2902527"/>
            <a:ext cx="2798618" cy="5264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8494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소프트웨어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1CA37FAA-DDBE-33CF-72F7-578489E61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553" y="665451"/>
            <a:ext cx="10119367" cy="570763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A0F233-0552-546D-33F5-83AAC7FB0BF4}"/>
              </a:ext>
            </a:extLst>
          </p:cNvPr>
          <p:cNvSpPr txBox="1"/>
          <p:nvPr/>
        </p:nvSpPr>
        <p:spPr>
          <a:xfrm>
            <a:off x="239796" y="172441"/>
            <a:ext cx="935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결제할 카드를 입력합니다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1088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소프트웨어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D57C6330-CE15-8C7B-CFD8-A9BC8428E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144" y="648970"/>
            <a:ext cx="10834256" cy="587072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43BBC9-7611-91FE-E51F-99BE55725991}"/>
              </a:ext>
            </a:extLst>
          </p:cNvPr>
          <p:cNvSpPr txBox="1"/>
          <p:nvPr/>
        </p:nvSpPr>
        <p:spPr>
          <a:xfrm>
            <a:off x="7809172" y="4469918"/>
            <a:ext cx="93567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solidFill>
                  <a:schemeClr val="bg1"/>
                </a:solidFill>
              </a:rPr>
              <a:t>자동 결제를 설정하고 싶은 분은</a:t>
            </a:r>
            <a:endParaRPr kumimoji="1" lang="en-US" altLang="ko-KR" sz="1600" dirty="0">
              <a:solidFill>
                <a:schemeClr val="bg1"/>
              </a:solidFill>
            </a:endParaRPr>
          </a:p>
          <a:p>
            <a:r>
              <a:rPr kumimoji="1" lang="en-US" altLang="ko-KR" sz="1600" dirty="0">
                <a:solidFill>
                  <a:schemeClr val="bg1"/>
                </a:solidFill>
              </a:rPr>
              <a:t>Yes </a:t>
            </a:r>
            <a:r>
              <a:rPr kumimoji="1" lang="ko-KR" altLang="en-US" sz="1600" dirty="0">
                <a:solidFill>
                  <a:schemeClr val="bg1"/>
                </a:solidFill>
              </a:rPr>
              <a:t>로 하시고</a:t>
            </a:r>
            <a:r>
              <a:rPr kumimoji="1" lang="en-US" altLang="ko-KR" sz="1600" dirty="0">
                <a:solidFill>
                  <a:schemeClr val="bg1"/>
                </a:solidFill>
              </a:rPr>
              <a:t>,</a:t>
            </a:r>
          </a:p>
          <a:p>
            <a:r>
              <a:rPr kumimoji="1" lang="ko-KR" altLang="en-US" sz="1600" dirty="0">
                <a:solidFill>
                  <a:schemeClr val="bg1"/>
                </a:solidFill>
              </a:rPr>
              <a:t>아래 칸에 자동 결제 금액을 </a:t>
            </a:r>
            <a:endParaRPr kumimoji="1" lang="en-US" altLang="ko-KR" sz="1600" dirty="0">
              <a:solidFill>
                <a:schemeClr val="bg1"/>
              </a:solidFill>
            </a:endParaRPr>
          </a:p>
          <a:p>
            <a:r>
              <a:rPr kumimoji="1" lang="ko-KR" altLang="en-US" sz="1600" dirty="0">
                <a:solidFill>
                  <a:schemeClr val="bg1"/>
                </a:solidFill>
              </a:rPr>
              <a:t>적절히 금액을 입력하세요</a:t>
            </a:r>
            <a:endParaRPr kumimoji="1" lang="en-US" altLang="ko-KR" sz="160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D6FCD70-DFD2-ABF8-8B7A-EEDF89F6B1F0}"/>
              </a:ext>
            </a:extLst>
          </p:cNvPr>
          <p:cNvSpPr/>
          <p:nvPr/>
        </p:nvSpPr>
        <p:spPr>
          <a:xfrm>
            <a:off x="4257963" y="2412999"/>
            <a:ext cx="3084946" cy="5264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9331C1-E5AD-BC68-DDE1-297C2361FB32}"/>
              </a:ext>
            </a:extLst>
          </p:cNvPr>
          <p:cNvSpPr txBox="1"/>
          <p:nvPr/>
        </p:nvSpPr>
        <p:spPr>
          <a:xfrm>
            <a:off x="392196" y="324841"/>
            <a:ext cx="935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결제할 금액을 입력합니다</a:t>
            </a:r>
            <a:r>
              <a:rPr kumimoji="1" lang="en-US" altLang="ko-KR" dirty="0"/>
              <a:t>.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DF377AD-7BC4-5C93-16AF-747762834A39}"/>
              </a:ext>
            </a:extLst>
          </p:cNvPr>
          <p:cNvCxnSpPr>
            <a:cxnSpLocks/>
          </p:cNvCxnSpPr>
          <p:nvPr/>
        </p:nvCxnSpPr>
        <p:spPr>
          <a:xfrm flipH="1" flipV="1">
            <a:off x="4553527" y="3251200"/>
            <a:ext cx="3094182" cy="15240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028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소프트웨어, 멀티미디어 소프트웨어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26016E0D-A136-14BD-0C7E-00F4C6B6D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63" y="804021"/>
            <a:ext cx="8678710" cy="58621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365E06-1FBE-E7FB-7095-B40E5D624849}"/>
              </a:ext>
            </a:extLst>
          </p:cNvPr>
          <p:cNvSpPr txBox="1"/>
          <p:nvPr/>
        </p:nvSpPr>
        <p:spPr>
          <a:xfrm>
            <a:off x="239796" y="172441"/>
            <a:ext cx="9356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결제할 정보를 다시 확인하시고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Confirm </a:t>
            </a:r>
            <a:r>
              <a:rPr kumimoji="1" lang="ko-KR" altLang="en-US" dirty="0"/>
              <a:t>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참고로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부가가치세가 붙습니다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9518693-0FCB-A587-F4F4-CFB0BBA6FB06}"/>
              </a:ext>
            </a:extLst>
          </p:cNvPr>
          <p:cNvSpPr/>
          <p:nvPr/>
        </p:nvSpPr>
        <p:spPr>
          <a:xfrm flipV="1">
            <a:off x="6363855" y="4525818"/>
            <a:ext cx="840509" cy="4618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3638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5C17AE32-E02F-7FD6-32E1-2046E2373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723" y="670239"/>
            <a:ext cx="7772400" cy="5517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8AD2D2-65BB-6FA2-8D9F-ACB55A154399}"/>
              </a:ext>
            </a:extLst>
          </p:cNvPr>
          <p:cNvSpPr txBox="1"/>
          <p:nvPr/>
        </p:nvSpPr>
        <p:spPr>
          <a:xfrm>
            <a:off x="239796" y="172441"/>
            <a:ext cx="935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Credit </a:t>
            </a:r>
            <a:r>
              <a:rPr kumimoji="1" lang="ko-KR" altLang="en-US" dirty="0"/>
              <a:t>이 올라갔습니다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94632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117</Words>
  <Application>Microsoft Macintosh PowerPoint</Application>
  <PresentationFormat>와이드스크린</PresentationFormat>
  <Paragraphs>17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iamfeel2@gmail.com</dc:creator>
  <cp:lastModifiedBy>iamfeel2@gmail.com</cp:lastModifiedBy>
  <cp:revision>13</cp:revision>
  <dcterms:created xsi:type="dcterms:W3CDTF">2024-03-05T00:39:08Z</dcterms:created>
  <dcterms:modified xsi:type="dcterms:W3CDTF">2024-03-05T01:12:42Z</dcterms:modified>
</cp:coreProperties>
</file>

<file path=docProps/thumbnail.jpeg>
</file>